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2" r:id="rId2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54CFC"/>
    <a:srgbClr val="2604F4"/>
    <a:srgbClr val="FFFF00"/>
    <a:srgbClr val="878787"/>
    <a:srgbClr val="F70146"/>
    <a:srgbClr val="FF66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9" autoAdjust="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480" y="-90"/>
      </p:cViewPr>
      <p:guideLst>
        <p:guide orient="horz" pos="3498"/>
        <p:guide pos="276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-2208" y="-7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defTabSz="949325"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defTabSz="949325"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defTabSz="949325"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defTabSz="949325">
              <a:defRPr/>
            </a:lvl1pPr>
          </a:lstStyle>
          <a:p>
            <a:pPr>
              <a:defRPr/>
            </a:pPr>
            <a:fld id="{EE071665-39FF-45E1-B5C9-CB8B6AC5B6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7036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defTabSz="949325"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defTabSz="949325"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defTabSz="949325"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defTabSz="949325">
              <a:defRPr/>
            </a:lvl1pPr>
          </a:lstStyle>
          <a:p>
            <a:pPr>
              <a:defRPr/>
            </a:pPr>
            <a:fld id="{881B6C72-8674-40A7-B514-C051FF395B8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5365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04" tIns="47452" rIns="94904" bIns="47452" anchor="b"/>
          <a:lstStyle>
            <a:lvl1pPr defTabSz="94932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932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932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932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932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DF64DC3-509B-4839-BFB3-219CFD43D10D}" type="slidenum">
              <a:rPr lang="de-DE"/>
              <a:pPr algn="r" eaLnBrk="1" hangingPunct="1"/>
              <a:t>1</a:t>
            </a:fld>
            <a:endParaRPr lang="de-DE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4904" tIns="47452" rIns="94904" bIns="47452"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862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2"/>
          <p:cNvSpPr>
            <a:spLocks noChangeShapeType="1"/>
          </p:cNvSpPr>
          <p:nvPr userDrawn="1"/>
        </p:nvSpPr>
        <p:spPr bwMode="auto">
          <a:xfrm>
            <a:off x="0" y="4159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27" name="Text Box 25"/>
          <p:cNvSpPr txBox="1">
            <a:spLocks noChangeArrowheads="1"/>
          </p:cNvSpPr>
          <p:nvPr userDrawn="1"/>
        </p:nvSpPr>
        <p:spPr bwMode="auto">
          <a:xfrm>
            <a:off x="120650" y="227013"/>
            <a:ext cx="3641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AT" sz="1000" b="1" dirty="0" smtClean="0"/>
              <a:t>Institut für Signalverarbeitung und Sprachkommunikation</a:t>
            </a:r>
            <a:endParaRPr lang="de-DE" sz="1000" b="1" dirty="0" smtClean="0"/>
          </a:p>
        </p:txBody>
      </p:sp>
      <p:sp>
        <p:nvSpPr>
          <p:cNvPr id="1028" name="Text Box 30"/>
          <p:cNvSpPr txBox="1">
            <a:spLocks noChangeArrowheads="1"/>
          </p:cNvSpPr>
          <p:nvPr userDrawn="1"/>
        </p:nvSpPr>
        <p:spPr bwMode="auto">
          <a:xfrm>
            <a:off x="120650" y="6369050"/>
            <a:ext cx="3251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AT" b="1" smtClean="0">
                <a:solidFill>
                  <a:srgbClr val="878787"/>
                </a:solidFill>
              </a:rPr>
              <a:t>Professor Horst Cerjak, 19.12.2005</a:t>
            </a:r>
            <a:endParaRPr lang="de-DE" b="1" smtClean="0">
              <a:solidFill>
                <a:srgbClr val="878787"/>
              </a:solidFill>
            </a:endParaRPr>
          </a:p>
        </p:txBody>
      </p:sp>
      <p:sp>
        <p:nvSpPr>
          <p:cNvPr id="1029" name="Rectangle 38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14375"/>
            <a:ext cx="7772400" cy="68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30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82738"/>
            <a:ext cx="7772400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1" name="Text Box 40"/>
          <p:cNvSpPr txBox="1">
            <a:spLocks noChangeArrowheads="1"/>
          </p:cNvSpPr>
          <p:nvPr userDrawn="1"/>
        </p:nvSpPr>
        <p:spPr bwMode="auto">
          <a:xfrm>
            <a:off x="8062913" y="6599238"/>
            <a:ext cx="9255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5BAE40BD-102F-48B9-B439-7E2A19FE6432}" type="slidenum">
              <a:rPr lang="de-DE" sz="1000" b="1" smtClean="0">
                <a:solidFill>
                  <a:srgbClr val="878787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‹Nr.›</a:t>
            </a:fld>
            <a:endParaRPr lang="de-DE" sz="1000" b="1" smtClean="0">
              <a:solidFill>
                <a:srgbClr val="878787"/>
              </a:solidFill>
            </a:endParaRPr>
          </a:p>
        </p:txBody>
      </p:sp>
      <p:sp>
        <p:nvSpPr>
          <p:cNvPr id="1032" name="Rectangle 44"/>
          <p:cNvSpPr>
            <a:spLocks noChangeArrowheads="1"/>
          </p:cNvSpPr>
          <p:nvPr userDrawn="1"/>
        </p:nvSpPr>
        <p:spPr bwMode="auto">
          <a:xfrm>
            <a:off x="9525" y="6376988"/>
            <a:ext cx="9144000" cy="2159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de-AT" b="1" dirty="0"/>
              <a:t>     </a:t>
            </a:r>
            <a:r>
              <a:rPr lang="de-AT" b="1" dirty="0" smtClean="0"/>
              <a:t>Bachelor-Seminar</a:t>
            </a:r>
            <a:r>
              <a:rPr lang="de-AT" b="1" baseline="0" dirty="0" smtClean="0"/>
              <a:t> X</a:t>
            </a:r>
            <a:r>
              <a:rPr lang="de-AT" b="1" dirty="0" smtClean="0"/>
              <a:t>Y     </a:t>
            </a:r>
            <a:endParaRPr lang="de-DE" b="1" dirty="0"/>
          </a:p>
        </p:txBody>
      </p:sp>
      <p:sp>
        <p:nvSpPr>
          <p:cNvPr id="1033" name="Rectangle 45"/>
          <p:cNvSpPr>
            <a:spLocks noChangeAspect="1" noChangeArrowheads="1"/>
          </p:cNvSpPr>
          <p:nvPr userDrawn="1"/>
        </p:nvSpPr>
        <p:spPr bwMode="auto">
          <a:xfrm>
            <a:off x="0" y="6376988"/>
            <a:ext cx="215900" cy="214312"/>
          </a:xfrm>
          <a:prstGeom prst="rect">
            <a:avLst/>
          </a:prstGeom>
          <a:solidFill>
            <a:srgbClr val="F7014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34" name="Text Box 46"/>
          <p:cNvSpPr txBox="1">
            <a:spLocks noChangeArrowheads="1"/>
          </p:cNvSpPr>
          <p:nvPr userDrawn="1"/>
        </p:nvSpPr>
        <p:spPr bwMode="auto">
          <a:xfrm>
            <a:off x="3213100" y="6357938"/>
            <a:ext cx="2959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de-AT" b="1" dirty="0" smtClean="0"/>
              <a:t>Graz</a:t>
            </a:r>
            <a:r>
              <a:rPr lang="de-AT" dirty="0" smtClean="0"/>
              <a:t> </a:t>
            </a:r>
            <a:r>
              <a:rPr lang="de-AT" b="1" dirty="0" smtClean="0"/>
              <a:t>12. 3. 2012</a:t>
            </a:r>
            <a:endParaRPr lang="de-DE" b="1" dirty="0" smtClean="0"/>
          </a:p>
        </p:txBody>
      </p:sp>
      <p:pic>
        <p:nvPicPr>
          <p:cNvPr id="1035" name="Picture 51" descr="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025" y="50800"/>
            <a:ext cx="86836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1963" y="942975"/>
            <a:ext cx="8224837" cy="1069975"/>
          </a:xfrm>
        </p:spPr>
        <p:txBody>
          <a:bodyPr/>
          <a:lstStyle/>
          <a:p>
            <a:pPr eaLnBrk="1" hangingPunct="1"/>
            <a:r>
              <a:rPr lang="de-AT" b="1" dirty="0" smtClean="0"/>
              <a:t>TU-Graz / SPSC Vorlage</a:t>
            </a:r>
            <a:endParaRPr lang="de-DE" b="1" dirty="0" smtClean="0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52463" y="2393950"/>
            <a:ext cx="7772400" cy="31670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1800" dirty="0" smtClean="0"/>
              <a:t>Vorlage für die Präsentation von:</a:t>
            </a:r>
            <a:endParaRPr lang="de-DE" sz="1800" dirty="0" smtClean="0"/>
          </a:p>
          <a:p>
            <a:pPr eaLnBrk="1" hangingPunct="1">
              <a:lnSpc>
                <a:spcPct val="90000"/>
              </a:lnSpc>
            </a:pPr>
            <a:r>
              <a:rPr lang="de-DE" sz="1800" dirty="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de-DE" sz="1800" dirty="0" smtClean="0"/>
              <a:t>Bachelorseminaren</a:t>
            </a:r>
            <a:endParaRPr lang="de-DE" sz="1800" dirty="0" smtClean="0"/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de-DE" sz="1800" dirty="0" smtClean="0"/>
              <a:t>(Toningenieur)-Projekten und</a:t>
            </a:r>
            <a:endParaRPr lang="de-DE" sz="1800" dirty="0" smtClean="0"/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de-DE" sz="1800" dirty="0" smtClean="0"/>
              <a:t>Diplomarbeiten</a:t>
            </a:r>
            <a:endParaRPr lang="de-DE" sz="1800" dirty="0" smtClean="0"/>
          </a:p>
          <a:p>
            <a:pPr eaLnBrk="1" hangingPunct="1">
              <a:lnSpc>
                <a:spcPct val="90000"/>
              </a:lnSpc>
            </a:pPr>
            <a:endParaRPr lang="de-DE" sz="1800" dirty="0" smtClean="0"/>
          </a:p>
          <a:p>
            <a:pPr eaLnBrk="1" hangingPunct="1">
              <a:lnSpc>
                <a:spcPct val="90000"/>
              </a:lnSpc>
            </a:pPr>
            <a:r>
              <a:rPr lang="de-DE" sz="1800" dirty="0" smtClean="0"/>
              <a:t>Fußzeile bitte entsprechend anpassen (im Menü: Ansicht</a:t>
            </a:r>
            <a:r>
              <a:rPr lang="de-DE" sz="1800" smtClean="0"/>
              <a:t>/ Folienmaster</a:t>
            </a:r>
            <a:r>
              <a:rPr lang="de-DE" sz="1800" dirty="0" smtClean="0"/>
              <a:t>)!</a:t>
            </a:r>
            <a:endParaRPr lang="de-DE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69696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Bildschirmpräsentation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Wingdings</vt:lpstr>
      <vt:lpstr>Standarddesign</vt:lpstr>
      <vt:lpstr>TU-Graz / SPSC Vorlage</vt:lpstr>
    </vt:vector>
  </TitlesOfParts>
  <Company>tug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zidpc48</dc:creator>
  <cp:lastModifiedBy>Gerhard Graber</cp:lastModifiedBy>
  <cp:revision>207</cp:revision>
  <dcterms:created xsi:type="dcterms:W3CDTF">2005-10-19T08:19:59Z</dcterms:created>
  <dcterms:modified xsi:type="dcterms:W3CDTF">2013-01-29T16:51:28Z</dcterms:modified>
</cp:coreProperties>
</file>